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5" r:id="rId91"/>
    <p:sldId id="377" r:id="rId92"/>
    <p:sldId id="383" r:id="rId93"/>
    <p:sldId id="382" r:id="rId94"/>
    <p:sldId id="384" r:id="rId95"/>
    <p:sldId id="380" r:id="rId96"/>
    <p:sldId id="385" r:id="rId97"/>
    <p:sldId id="386" r:id="rId98"/>
    <p:sldId id="387" r:id="rId99"/>
    <p:sldId id="388" r:id="rId100"/>
    <p:sldId id="389" r:id="rId101"/>
    <p:sldId id="390" r:id="rId102"/>
    <p:sldId id="391" r:id="rId103"/>
    <p:sldId id="392" r:id="rId104"/>
    <p:sldId id="378" r:id="rId105"/>
    <p:sldId id="379" r:id="rId106"/>
    <p:sldId id="306" r:id="rId107"/>
    <p:sldId id="296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4" Type="http://schemas.openxmlformats.org/officeDocument/2006/relationships/image" Target="../media/image205.emf"/><Relationship Id="rId5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4" Type="http://schemas.openxmlformats.org/officeDocument/2006/relationships/image" Target="../media/image215.emf"/><Relationship Id="rId5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4" Type="http://schemas.openxmlformats.org/officeDocument/2006/relationships/image" Target="../media/image219.emf"/><Relationship Id="rId5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4" Type="http://schemas.openxmlformats.org/officeDocument/2006/relationships/image" Target="../media/image2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4" Type="http://schemas.openxmlformats.org/officeDocument/2006/relationships/image" Target="../media/image225.emf"/><Relationship Id="rId5" Type="http://schemas.openxmlformats.org/officeDocument/2006/relationships/image" Target="../media/image226.emf"/><Relationship Id="rId6" Type="http://schemas.openxmlformats.org/officeDocument/2006/relationships/image" Target="../media/image227.emf"/><Relationship Id="rId7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82.emf"/><Relationship Id="rId5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84.emf"/><Relationship Id="rId5" Type="http://schemas.openxmlformats.org/officeDocument/2006/relationships/image" Target="../media/image168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8" Type="http://schemas.openxmlformats.org/officeDocument/2006/relationships/image" Target="../media/image187.emf"/><Relationship Id="rId9" Type="http://schemas.openxmlformats.org/officeDocument/2006/relationships/image" Target="../media/image188.emf"/><Relationship Id="rId10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9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1481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component of the gradient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 the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N configurations X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22451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58196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67322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68383"/>
            <a:ext cx="4241405" cy="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</a:t>
            </a:r>
            <a:r>
              <a:rPr lang="en-US" sz="2000" dirty="0" smtClean="0">
                <a:latin typeface="Times New Roman"/>
                <a:cs typeface="Times New Roman"/>
              </a:rPr>
              <a:t>conditional likelihoods: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58" y="3494443"/>
            <a:ext cx="3042350" cy="3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and complement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45383</TotalTime>
  <Words>11624</Words>
  <Application>Microsoft Macintosh PowerPoint</Application>
  <PresentationFormat>On-screen Show (4:3)</PresentationFormat>
  <Paragraphs>1304</Paragraphs>
  <Slides>107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381</cp:revision>
  <cp:lastPrinted>2018-06-28T16:12:52Z</cp:lastPrinted>
  <dcterms:created xsi:type="dcterms:W3CDTF">2018-06-02T00:44:21Z</dcterms:created>
  <dcterms:modified xsi:type="dcterms:W3CDTF">2018-07-07T23:59:14Z</dcterms:modified>
</cp:coreProperties>
</file>